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30EEF-F0C6-419D-B757-6C336FCE6CD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03DA7C3-2998-4BD7-8F23-71F9F1D097AC}">
      <dgm:prSet phldrT="[Text]"/>
      <dgm:spPr/>
      <dgm:t>
        <a:bodyPr/>
        <a:lstStyle/>
        <a:p>
          <a:r>
            <a:rPr lang="de-DE" dirty="0" err="1"/>
            <a:t>Skillscard</a:t>
          </a:r>
          <a:endParaRPr lang="de-DE" dirty="0"/>
        </a:p>
      </dgm:t>
    </dgm:pt>
    <dgm:pt modelId="{695D89C9-9B94-475D-8747-7740E71FC8D1}" type="parTrans" cxnId="{05399598-4C32-40F6-A3C5-13D310AF4800}">
      <dgm:prSet/>
      <dgm:spPr/>
      <dgm:t>
        <a:bodyPr/>
        <a:lstStyle/>
        <a:p>
          <a:endParaRPr lang="de-DE"/>
        </a:p>
      </dgm:t>
    </dgm:pt>
    <dgm:pt modelId="{64EBD12D-8EE6-43D5-BEDC-9A682C8F9C0B}" type="sibTrans" cxnId="{05399598-4C32-40F6-A3C5-13D310AF4800}">
      <dgm:prSet/>
      <dgm:spPr/>
      <dgm:t>
        <a:bodyPr/>
        <a:lstStyle/>
        <a:p>
          <a:endParaRPr lang="de-DE"/>
        </a:p>
      </dgm:t>
    </dgm:pt>
    <dgm:pt modelId="{FF5A4419-065C-420D-9C25-09BB5BD00F8E}">
      <dgm:prSet phldrT="[Text]"/>
      <dgm:spPr/>
      <dgm:t>
        <a:bodyPr/>
        <a:lstStyle/>
        <a:p>
          <a:r>
            <a:rPr lang="de-DE" dirty="0"/>
            <a:t>37 Euro</a:t>
          </a:r>
        </a:p>
      </dgm:t>
    </dgm:pt>
    <dgm:pt modelId="{D16A2212-CAF7-4F49-A2A5-C3D6311C36BC}" type="parTrans" cxnId="{7E690270-6E0B-4BCA-9828-1F1ACA0F4598}">
      <dgm:prSet/>
      <dgm:spPr/>
      <dgm:t>
        <a:bodyPr/>
        <a:lstStyle/>
        <a:p>
          <a:endParaRPr lang="de-DE"/>
        </a:p>
      </dgm:t>
    </dgm:pt>
    <dgm:pt modelId="{CCBD1D86-4F02-4297-9B28-BE602A3E31E1}" type="sibTrans" cxnId="{7E690270-6E0B-4BCA-9828-1F1ACA0F4598}">
      <dgm:prSet/>
      <dgm:spPr/>
      <dgm:t>
        <a:bodyPr/>
        <a:lstStyle/>
        <a:p>
          <a:endParaRPr lang="de-DE"/>
        </a:p>
      </dgm:t>
    </dgm:pt>
    <dgm:pt modelId="{59E62A68-6343-4469-B707-0606CD8177B1}">
      <dgm:prSet phldrT="[Text]"/>
      <dgm:spPr/>
      <dgm:t>
        <a:bodyPr/>
        <a:lstStyle/>
        <a:p>
          <a:r>
            <a:rPr lang="de-DE" dirty="0"/>
            <a:t>einmalig</a:t>
          </a:r>
        </a:p>
      </dgm:t>
    </dgm:pt>
    <dgm:pt modelId="{0D6D833C-12D6-4E58-A744-C7A7DCE6D5BD}" type="parTrans" cxnId="{19909CCE-5B13-4F53-AA25-A8400452E1C1}">
      <dgm:prSet/>
      <dgm:spPr/>
      <dgm:t>
        <a:bodyPr/>
        <a:lstStyle/>
        <a:p>
          <a:endParaRPr lang="de-DE"/>
        </a:p>
      </dgm:t>
    </dgm:pt>
    <dgm:pt modelId="{C5C2561A-99BC-4115-A4DA-FF47B7C8ED5C}" type="sibTrans" cxnId="{19909CCE-5B13-4F53-AA25-A8400452E1C1}">
      <dgm:prSet/>
      <dgm:spPr/>
      <dgm:t>
        <a:bodyPr/>
        <a:lstStyle/>
        <a:p>
          <a:endParaRPr lang="de-DE"/>
        </a:p>
      </dgm:t>
    </dgm:pt>
    <dgm:pt modelId="{93E83872-1F26-47F8-84D1-94DF03451DD0}">
      <dgm:prSet phldrT="[Text]"/>
      <dgm:spPr/>
      <dgm:t>
        <a:bodyPr/>
        <a:lstStyle/>
        <a:p>
          <a:r>
            <a:rPr lang="de-DE" dirty="0"/>
            <a:t>Modul</a:t>
          </a:r>
        </a:p>
      </dgm:t>
    </dgm:pt>
    <dgm:pt modelId="{1BA272D5-A507-4A29-8A70-7969F5916BE4}" type="parTrans" cxnId="{C41DDE0A-A31E-4BE5-9936-B3EA2629C724}">
      <dgm:prSet/>
      <dgm:spPr/>
      <dgm:t>
        <a:bodyPr/>
        <a:lstStyle/>
        <a:p>
          <a:endParaRPr lang="de-DE"/>
        </a:p>
      </dgm:t>
    </dgm:pt>
    <dgm:pt modelId="{A150803F-037F-4A72-800A-1565008552D9}" type="sibTrans" cxnId="{C41DDE0A-A31E-4BE5-9936-B3EA2629C724}">
      <dgm:prSet/>
      <dgm:spPr/>
      <dgm:t>
        <a:bodyPr/>
        <a:lstStyle/>
        <a:p>
          <a:endParaRPr lang="de-DE"/>
        </a:p>
      </dgm:t>
    </dgm:pt>
    <dgm:pt modelId="{CD127074-0EAF-4357-9E84-0B32C01555DA}">
      <dgm:prSet phldrT="[Text]"/>
      <dgm:spPr/>
      <dgm:t>
        <a:bodyPr/>
        <a:lstStyle/>
        <a:p>
          <a:r>
            <a:rPr lang="de-DE" dirty="0"/>
            <a:t>15 Euro</a:t>
          </a:r>
        </a:p>
      </dgm:t>
    </dgm:pt>
    <dgm:pt modelId="{5453E4A0-F0DD-4614-BD28-9D8957BCE2F1}" type="parTrans" cxnId="{9D682401-B13B-4819-92D4-D8050F58E30F}">
      <dgm:prSet/>
      <dgm:spPr/>
      <dgm:t>
        <a:bodyPr/>
        <a:lstStyle/>
        <a:p>
          <a:endParaRPr lang="de-DE"/>
        </a:p>
      </dgm:t>
    </dgm:pt>
    <dgm:pt modelId="{C89602A9-C875-4355-83D9-7F847FCE800F}" type="sibTrans" cxnId="{9D682401-B13B-4819-92D4-D8050F58E30F}">
      <dgm:prSet/>
      <dgm:spPr/>
      <dgm:t>
        <a:bodyPr/>
        <a:lstStyle/>
        <a:p>
          <a:endParaRPr lang="de-DE"/>
        </a:p>
      </dgm:t>
    </dgm:pt>
    <dgm:pt modelId="{FCFCDFE3-E24F-4BCA-AF6F-D91339D21959}">
      <dgm:prSet phldrT="[Text]"/>
      <dgm:spPr/>
      <dgm:t>
        <a:bodyPr/>
        <a:lstStyle/>
        <a:p>
          <a:r>
            <a:rPr lang="de-DE" dirty="0"/>
            <a:t>Pro Modul</a:t>
          </a:r>
        </a:p>
      </dgm:t>
    </dgm:pt>
    <dgm:pt modelId="{9AB46F59-6519-4B75-AC47-17E3CAE3F65D}" type="parTrans" cxnId="{7F6A5E16-6EC5-4765-8545-36940E61929A}">
      <dgm:prSet/>
      <dgm:spPr/>
      <dgm:t>
        <a:bodyPr/>
        <a:lstStyle/>
        <a:p>
          <a:endParaRPr lang="de-DE"/>
        </a:p>
      </dgm:t>
    </dgm:pt>
    <dgm:pt modelId="{4D6B5908-8C59-462A-9666-A83D08E9ABF7}" type="sibTrans" cxnId="{7F6A5E16-6EC5-4765-8545-36940E61929A}">
      <dgm:prSet/>
      <dgm:spPr/>
      <dgm:t>
        <a:bodyPr/>
        <a:lstStyle/>
        <a:p>
          <a:endParaRPr lang="de-DE"/>
        </a:p>
      </dgm:t>
    </dgm:pt>
    <dgm:pt modelId="{AE9571AF-B440-4C7B-A73E-09CC368F64C7}">
      <dgm:prSet phldrT="[Text]"/>
      <dgm:spPr/>
      <dgm:t>
        <a:bodyPr/>
        <a:lstStyle/>
        <a:p>
          <a:r>
            <a:rPr lang="de-DE" dirty="0"/>
            <a:t>Gesamt</a:t>
          </a:r>
        </a:p>
      </dgm:t>
    </dgm:pt>
    <dgm:pt modelId="{8123AFE9-DF77-480F-89E6-2AE89CD0697F}" type="parTrans" cxnId="{A08E0277-4837-4D71-B182-62176AB9E037}">
      <dgm:prSet/>
      <dgm:spPr/>
      <dgm:t>
        <a:bodyPr/>
        <a:lstStyle/>
        <a:p>
          <a:endParaRPr lang="de-DE"/>
        </a:p>
      </dgm:t>
    </dgm:pt>
    <dgm:pt modelId="{9BD9C836-9B36-487C-9499-60875992EC02}" type="sibTrans" cxnId="{A08E0277-4837-4D71-B182-62176AB9E037}">
      <dgm:prSet/>
      <dgm:spPr/>
      <dgm:t>
        <a:bodyPr/>
        <a:lstStyle/>
        <a:p>
          <a:endParaRPr lang="de-DE"/>
        </a:p>
      </dgm:t>
    </dgm:pt>
    <dgm:pt modelId="{688029D3-18BD-4F84-B85D-1B24D1FF2E85}">
      <dgm:prSet phldrT="[Text]"/>
      <dgm:spPr/>
      <dgm:t>
        <a:bodyPr/>
        <a:lstStyle/>
        <a:p>
          <a:r>
            <a:rPr lang="de-DE" dirty="0"/>
            <a:t>142 Euro</a:t>
          </a:r>
        </a:p>
      </dgm:t>
    </dgm:pt>
    <dgm:pt modelId="{926728F6-5FB0-4D4D-A341-86F5BAE6B54F}" type="parTrans" cxnId="{20B0D551-50C2-40AB-BAFD-113B31766461}">
      <dgm:prSet/>
      <dgm:spPr/>
      <dgm:t>
        <a:bodyPr/>
        <a:lstStyle/>
        <a:p>
          <a:endParaRPr lang="de-DE"/>
        </a:p>
      </dgm:t>
    </dgm:pt>
    <dgm:pt modelId="{52E8D34C-8A47-470E-A921-996E729759AF}" type="sibTrans" cxnId="{20B0D551-50C2-40AB-BAFD-113B31766461}">
      <dgm:prSet/>
      <dgm:spPr/>
      <dgm:t>
        <a:bodyPr/>
        <a:lstStyle/>
        <a:p>
          <a:endParaRPr lang="de-DE"/>
        </a:p>
      </dgm:t>
    </dgm:pt>
    <dgm:pt modelId="{A1DAB257-084F-4E9D-A469-24C8A2269FBA}" type="pres">
      <dgm:prSet presAssocID="{3DB30EEF-F0C6-419D-B757-6C336FCE6CD3}" presName="Name0" presStyleCnt="0">
        <dgm:presLayoutVars>
          <dgm:dir/>
          <dgm:animLvl val="lvl"/>
          <dgm:resizeHandles val="exact"/>
        </dgm:presLayoutVars>
      </dgm:prSet>
      <dgm:spPr/>
    </dgm:pt>
    <dgm:pt modelId="{05C73CB1-7D23-4DB6-89E5-7175AA9E621C}" type="pres">
      <dgm:prSet presAssocID="{B03DA7C3-2998-4BD7-8F23-71F9F1D097AC}" presName="linNode" presStyleCnt="0"/>
      <dgm:spPr/>
    </dgm:pt>
    <dgm:pt modelId="{CFDB40D0-D74E-40F7-9619-651BCB6E249F}" type="pres">
      <dgm:prSet presAssocID="{B03DA7C3-2998-4BD7-8F23-71F9F1D097A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5109047-9C6E-441A-81F9-62359F35C74C}" type="pres">
      <dgm:prSet presAssocID="{B03DA7C3-2998-4BD7-8F23-71F9F1D097AC}" presName="descendantText" presStyleLbl="alignAccFollowNode1" presStyleIdx="0" presStyleCnt="3">
        <dgm:presLayoutVars>
          <dgm:bulletEnabled val="1"/>
        </dgm:presLayoutVars>
      </dgm:prSet>
      <dgm:spPr/>
    </dgm:pt>
    <dgm:pt modelId="{E15DD8E7-CCD1-41CA-ADE9-2343C40CF35C}" type="pres">
      <dgm:prSet presAssocID="{64EBD12D-8EE6-43D5-BEDC-9A682C8F9C0B}" presName="sp" presStyleCnt="0"/>
      <dgm:spPr/>
    </dgm:pt>
    <dgm:pt modelId="{065A769D-858C-4A16-AB91-C8004D86EFC8}" type="pres">
      <dgm:prSet presAssocID="{93E83872-1F26-47F8-84D1-94DF03451DD0}" presName="linNode" presStyleCnt="0"/>
      <dgm:spPr/>
    </dgm:pt>
    <dgm:pt modelId="{8CACBC59-63FD-458E-99DC-F7FE629399CF}" type="pres">
      <dgm:prSet presAssocID="{93E83872-1F26-47F8-84D1-94DF03451DD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7A1E4B9-1956-41F9-860F-D89261D30774}" type="pres">
      <dgm:prSet presAssocID="{93E83872-1F26-47F8-84D1-94DF03451DD0}" presName="descendantText" presStyleLbl="alignAccFollowNode1" presStyleIdx="1" presStyleCnt="3">
        <dgm:presLayoutVars>
          <dgm:bulletEnabled val="1"/>
        </dgm:presLayoutVars>
      </dgm:prSet>
      <dgm:spPr/>
    </dgm:pt>
    <dgm:pt modelId="{141E9EA1-7866-4FA3-B1F8-CB7118ED463A}" type="pres">
      <dgm:prSet presAssocID="{A150803F-037F-4A72-800A-1565008552D9}" presName="sp" presStyleCnt="0"/>
      <dgm:spPr/>
    </dgm:pt>
    <dgm:pt modelId="{B01600FC-268A-47E5-A454-08EF6B47CEB6}" type="pres">
      <dgm:prSet presAssocID="{AE9571AF-B440-4C7B-A73E-09CC368F64C7}" presName="linNode" presStyleCnt="0"/>
      <dgm:spPr/>
    </dgm:pt>
    <dgm:pt modelId="{3A562C90-6E05-4E3B-B161-59DF3F50738A}" type="pres">
      <dgm:prSet presAssocID="{AE9571AF-B440-4C7B-A73E-09CC368F64C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857F161-A1F7-4ED0-9A34-AA3597FC9677}" type="pres">
      <dgm:prSet presAssocID="{AE9571AF-B440-4C7B-A73E-09CC368F64C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D682401-B13B-4819-92D4-D8050F58E30F}" srcId="{93E83872-1F26-47F8-84D1-94DF03451DD0}" destId="{CD127074-0EAF-4357-9E84-0B32C01555DA}" srcOrd="0" destOrd="0" parTransId="{5453E4A0-F0DD-4614-BD28-9D8957BCE2F1}" sibTransId="{C89602A9-C875-4355-83D9-7F847FCE800F}"/>
    <dgm:cxn modelId="{C41DDE0A-A31E-4BE5-9936-B3EA2629C724}" srcId="{3DB30EEF-F0C6-419D-B757-6C336FCE6CD3}" destId="{93E83872-1F26-47F8-84D1-94DF03451DD0}" srcOrd="1" destOrd="0" parTransId="{1BA272D5-A507-4A29-8A70-7969F5916BE4}" sibTransId="{A150803F-037F-4A72-800A-1565008552D9}"/>
    <dgm:cxn modelId="{7F6A5E16-6EC5-4765-8545-36940E61929A}" srcId="{93E83872-1F26-47F8-84D1-94DF03451DD0}" destId="{FCFCDFE3-E24F-4BCA-AF6F-D91339D21959}" srcOrd="1" destOrd="0" parTransId="{9AB46F59-6519-4B75-AC47-17E3CAE3F65D}" sibTransId="{4D6B5908-8C59-462A-9666-A83D08E9ABF7}"/>
    <dgm:cxn modelId="{06540B2E-740E-4086-9CD8-07C4DFD93398}" type="presOf" srcId="{B03DA7C3-2998-4BD7-8F23-71F9F1D097AC}" destId="{CFDB40D0-D74E-40F7-9619-651BCB6E249F}" srcOrd="0" destOrd="0" presId="urn:microsoft.com/office/officeart/2005/8/layout/vList5"/>
    <dgm:cxn modelId="{91CCFA36-DF87-4113-803B-5239F2A8F44E}" type="presOf" srcId="{FF5A4419-065C-420D-9C25-09BB5BD00F8E}" destId="{95109047-9C6E-441A-81F9-62359F35C74C}" srcOrd="0" destOrd="0" presId="urn:microsoft.com/office/officeart/2005/8/layout/vList5"/>
    <dgm:cxn modelId="{7E690270-6E0B-4BCA-9828-1F1ACA0F4598}" srcId="{B03DA7C3-2998-4BD7-8F23-71F9F1D097AC}" destId="{FF5A4419-065C-420D-9C25-09BB5BD00F8E}" srcOrd="0" destOrd="0" parTransId="{D16A2212-CAF7-4F49-A2A5-C3D6311C36BC}" sibTransId="{CCBD1D86-4F02-4297-9B28-BE602A3E31E1}"/>
    <dgm:cxn modelId="{20B0D551-50C2-40AB-BAFD-113B31766461}" srcId="{AE9571AF-B440-4C7B-A73E-09CC368F64C7}" destId="{688029D3-18BD-4F84-B85D-1B24D1FF2E85}" srcOrd="0" destOrd="0" parTransId="{926728F6-5FB0-4D4D-A341-86F5BAE6B54F}" sibTransId="{52E8D34C-8A47-470E-A921-996E729759AF}"/>
    <dgm:cxn modelId="{A08E0277-4837-4D71-B182-62176AB9E037}" srcId="{3DB30EEF-F0C6-419D-B757-6C336FCE6CD3}" destId="{AE9571AF-B440-4C7B-A73E-09CC368F64C7}" srcOrd="2" destOrd="0" parTransId="{8123AFE9-DF77-480F-89E6-2AE89CD0697F}" sibTransId="{9BD9C836-9B36-487C-9499-60875992EC02}"/>
    <dgm:cxn modelId="{A4A5CF57-0CAC-49CF-9ACB-005294E21F0B}" type="presOf" srcId="{93E83872-1F26-47F8-84D1-94DF03451DD0}" destId="{8CACBC59-63FD-458E-99DC-F7FE629399CF}" srcOrd="0" destOrd="0" presId="urn:microsoft.com/office/officeart/2005/8/layout/vList5"/>
    <dgm:cxn modelId="{BE0FE487-215F-4AE7-812B-6565E476C013}" type="presOf" srcId="{FCFCDFE3-E24F-4BCA-AF6F-D91339D21959}" destId="{A7A1E4B9-1956-41F9-860F-D89261D30774}" srcOrd="0" destOrd="1" presId="urn:microsoft.com/office/officeart/2005/8/layout/vList5"/>
    <dgm:cxn modelId="{4357438E-DB5F-45ED-A3E6-02FAA7742617}" type="presOf" srcId="{688029D3-18BD-4F84-B85D-1B24D1FF2E85}" destId="{0857F161-A1F7-4ED0-9A34-AA3597FC9677}" srcOrd="0" destOrd="0" presId="urn:microsoft.com/office/officeart/2005/8/layout/vList5"/>
    <dgm:cxn modelId="{05399598-4C32-40F6-A3C5-13D310AF4800}" srcId="{3DB30EEF-F0C6-419D-B757-6C336FCE6CD3}" destId="{B03DA7C3-2998-4BD7-8F23-71F9F1D097AC}" srcOrd="0" destOrd="0" parTransId="{695D89C9-9B94-475D-8747-7740E71FC8D1}" sibTransId="{64EBD12D-8EE6-43D5-BEDC-9A682C8F9C0B}"/>
    <dgm:cxn modelId="{245922AB-A626-45F4-83B8-F539F434F3B1}" type="presOf" srcId="{3DB30EEF-F0C6-419D-B757-6C336FCE6CD3}" destId="{A1DAB257-084F-4E9D-A469-24C8A2269FBA}" srcOrd="0" destOrd="0" presId="urn:microsoft.com/office/officeart/2005/8/layout/vList5"/>
    <dgm:cxn modelId="{5D45F8BD-BAFA-46E1-BA1C-34C291B901FB}" type="presOf" srcId="{59E62A68-6343-4469-B707-0606CD8177B1}" destId="{95109047-9C6E-441A-81F9-62359F35C74C}" srcOrd="0" destOrd="1" presId="urn:microsoft.com/office/officeart/2005/8/layout/vList5"/>
    <dgm:cxn modelId="{577F5BC9-19C8-48CD-9DF5-DE61D2D8D6C4}" type="presOf" srcId="{CD127074-0EAF-4357-9E84-0B32C01555DA}" destId="{A7A1E4B9-1956-41F9-860F-D89261D30774}" srcOrd="0" destOrd="0" presId="urn:microsoft.com/office/officeart/2005/8/layout/vList5"/>
    <dgm:cxn modelId="{19909CCE-5B13-4F53-AA25-A8400452E1C1}" srcId="{B03DA7C3-2998-4BD7-8F23-71F9F1D097AC}" destId="{59E62A68-6343-4469-B707-0606CD8177B1}" srcOrd="1" destOrd="0" parTransId="{0D6D833C-12D6-4E58-A744-C7A7DCE6D5BD}" sibTransId="{C5C2561A-99BC-4115-A4DA-FF47B7C8ED5C}"/>
    <dgm:cxn modelId="{D0DAA9D5-C7AC-4362-93A0-6E8F1A2C45A6}" type="presOf" srcId="{AE9571AF-B440-4C7B-A73E-09CC368F64C7}" destId="{3A562C90-6E05-4E3B-B161-59DF3F50738A}" srcOrd="0" destOrd="0" presId="urn:microsoft.com/office/officeart/2005/8/layout/vList5"/>
    <dgm:cxn modelId="{83131712-7496-490E-8774-27F8EAF3081D}" type="presParOf" srcId="{A1DAB257-084F-4E9D-A469-24C8A2269FBA}" destId="{05C73CB1-7D23-4DB6-89E5-7175AA9E621C}" srcOrd="0" destOrd="0" presId="urn:microsoft.com/office/officeart/2005/8/layout/vList5"/>
    <dgm:cxn modelId="{89310663-1475-4034-B50F-4BB55C1FFC13}" type="presParOf" srcId="{05C73CB1-7D23-4DB6-89E5-7175AA9E621C}" destId="{CFDB40D0-D74E-40F7-9619-651BCB6E249F}" srcOrd="0" destOrd="0" presId="urn:microsoft.com/office/officeart/2005/8/layout/vList5"/>
    <dgm:cxn modelId="{DBCFBE95-9C7F-4291-A8B7-A97DDB0049AE}" type="presParOf" srcId="{05C73CB1-7D23-4DB6-89E5-7175AA9E621C}" destId="{95109047-9C6E-441A-81F9-62359F35C74C}" srcOrd="1" destOrd="0" presId="urn:microsoft.com/office/officeart/2005/8/layout/vList5"/>
    <dgm:cxn modelId="{F36FF264-C489-41E2-8FC8-C93D810F1FC2}" type="presParOf" srcId="{A1DAB257-084F-4E9D-A469-24C8A2269FBA}" destId="{E15DD8E7-CCD1-41CA-ADE9-2343C40CF35C}" srcOrd="1" destOrd="0" presId="urn:microsoft.com/office/officeart/2005/8/layout/vList5"/>
    <dgm:cxn modelId="{B0439E1A-1000-46FB-B6C7-5F64D8B9C7AB}" type="presParOf" srcId="{A1DAB257-084F-4E9D-A469-24C8A2269FBA}" destId="{065A769D-858C-4A16-AB91-C8004D86EFC8}" srcOrd="2" destOrd="0" presId="urn:microsoft.com/office/officeart/2005/8/layout/vList5"/>
    <dgm:cxn modelId="{5CEFC015-1ACE-4364-A546-3535C290FFF7}" type="presParOf" srcId="{065A769D-858C-4A16-AB91-C8004D86EFC8}" destId="{8CACBC59-63FD-458E-99DC-F7FE629399CF}" srcOrd="0" destOrd="0" presId="urn:microsoft.com/office/officeart/2005/8/layout/vList5"/>
    <dgm:cxn modelId="{200A34F9-4688-44E1-822D-C6C976A16635}" type="presParOf" srcId="{065A769D-858C-4A16-AB91-C8004D86EFC8}" destId="{A7A1E4B9-1956-41F9-860F-D89261D30774}" srcOrd="1" destOrd="0" presId="urn:microsoft.com/office/officeart/2005/8/layout/vList5"/>
    <dgm:cxn modelId="{147EE511-0B87-44C6-A582-C5F2EFB080EC}" type="presParOf" srcId="{A1DAB257-084F-4E9D-A469-24C8A2269FBA}" destId="{141E9EA1-7866-4FA3-B1F8-CB7118ED463A}" srcOrd="3" destOrd="0" presId="urn:microsoft.com/office/officeart/2005/8/layout/vList5"/>
    <dgm:cxn modelId="{F4CA74FE-7ED5-4826-A7FA-C753081EABBA}" type="presParOf" srcId="{A1DAB257-084F-4E9D-A469-24C8A2269FBA}" destId="{B01600FC-268A-47E5-A454-08EF6B47CEB6}" srcOrd="4" destOrd="0" presId="urn:microsoft.com/office/officeart/2005/8/layout/vList5"/>
    <dgm:cxn modelId="{917E0395-C63C-451F-BA47-278F0B2DF9BC}" type="presParOf" srcId="{B01600FC-268A-47E5-A454-08EF6B47CEB6}" destId="{3A562C90-6E05-4E3B-B161-59DF3F50738A}" srcOrd="0" destOrd="0" presId="urn:microsoft.com/office/officeart/2005/8/layout/vList5"/>
    <dgm:cxn modelId="{A2483694-C555-4AE2-B50A-8C93FE0F7B50}" type="presParOf" srcId="{B01600FC-268A-47E5-A454-08EF6B47CEB6}" destId="{0857F161-A1F7-4ED0-9A34-AA3597FC96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40298-59AC-4CAD-849A-A2325A1CA1C9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CA73AD5-C496-4246-9C70-F8584E362511}">
      <dgm:prSet phldrT="[Text]"/>
      <dgm:spPr/>
      <dgm:t>
        <a:bodyPr/>
        <a:lstStyle/>
        <a:p>
          <a:r>
            <a:rPr lang="de-DE" dirty="0" err="1"/>
            <a:t>Skillscard</a:t>
          </a:r>
          <a:endParaRPr lang="de-DE" dirty="0"/>
        </a:p>
      </dgm:t>
    </dgm:pt>
    <dgm:pt modelId="{2DA4A8CC-005F-4820-A0DE-93FC6F4BC881}" type="parTrans" cxnId="{D9C76169-52D4-44F5-9058-ED96D66453E2}">
      <dgm:prSet/>
      <dgm:spPr/>
      <dgm:t>
        <a:bodyPr/>
        <a:lstStyle/>
        <a:p>
          <a:endParaRPr lang="de-DE"/>
        </a:p>
      </dgm:t>
    </dgm:pt>
    <dgm:pt modelId="{7150C4B0-B9E9-4D52-BACA-8C03ACB9AC59}" type="sibTrans" cxnId="{D9C76169-52D4-44F5-9058-ED96D66453E2}">
      <dgm:prSet/>
      <dgm:spPr/>
      <dgm:t>
        <a:bodyPr/>
        <a:lstStyle/>
        <a:p>
          <a:endParaRPr lang="de-DE"/>
        </a:p>
      </dgm:t>
    </dgm:pt>
    <dgm:pt modelId="{EFA6D305-F53C-4FB5-9202-636362AE3356}">
      <dgm:prSet phldrT="[Text]"/>
      <dgm:spPr/>
      <dgm:t>
        <a:bodyPr/>
        <a:lstStyle/>
        <a:p>
          <a:r>
            <a:rPr lang="de-DE" dirty="0"/>
            <a:t>60 Euro</a:t>
          </a:r>
        </a:p>
      </dgm:t>
    </dgm:pt>
    <dgm:pt modelId="{83702E4E-C09F-489D-A368-4A1E53AB81A2}" type="parTrans" cxnId="{292833D1-EAE5-46BE-969A-87F80F488C66}">
      <dgm:prSet/>
      <dgm:spPr/>
      <dgm:t>
        <a:bodyPr/>
        <a:lstStyle/>
        <a:p>
          <a:endParaRPr lang="de-DE"/>
        </a:p>
      </dgm:t>
    </dgm:pt>
    <dgm:pt modelId="{63188822-A122-4D84-9F45-C291CEFAE3B9}" type="sibTrans" cxnId="{292833D1-EAE5-46BE-969A-87F80F488C66}">
      <dgm:prSet/>
      <dgm:spPr/>
      <dgm:t>
        <a:bodyPr/>
        <a:lstStyle/>
        <a:p>
          <a:endParaRPr lang="de-DE"/>
        </a:p>
      </dgm:t>
    </dgm:pt>
    <dgm:pt modelId="{4C2601F8-CC32-4B8F-A76A-51941638412E}">
      <dgm:prSet phldrT="[Text]"/>
      <dgm:spPr/>
      <dgm:t>
        <a:bodyPr/>
        <a:lstStyle/>
        <a:p>
          <a:r>
            <a:rPr lang="de-DE" dirty="0"/>
            <a:t>einmalig</a:t>
          </a:r>
        </a:p>
      </dgm:t>
    </dgm:pt>
    <dgm:pt modelId="{40BAA879-57BE-43F0-BD7B-4C6A6EE0237B}" type="parTrans" cxnId="{2E4C9BE1-1F0B-442F-9F12-E6E5F66869C1}">
      <dgm:prSet/>
      <dgm:spPr/>
      <dgm:t>
        <a:bodyPr/>
        <a:lstStyle/>
        <a:p>
          <a:endParaRPr lang="de-DE"/>
        </a:p>
      </dgm:t>
    </dgm:pt>
    <dgm:pt modelId="{BE101E8A-8192-4C45-ACC4-2D2E8EFDBDC6}" type="sibTrans" cxnId="{2E4C9BE1-1F0B-442F-9F12-E6E5F66869C1}">
      <dgm:prSet/>
      <dgm:spPr/>
      <dgm:t>
        <a:bodyPr/>
        <a:lstStyle/>
        <a:p>
          <a:endParaRPr lang="de-DE"/>
        </a:p>
      </dgm:t>
    </dgm:pt>
    <dgm:pt modelId="{FB7D0BD4-D45B-4D4C-8012-49D3177FBF7B}">
      <dgm:prSet phldrT="[Text]"/>
      <dgm:spPr/>
      <dgm:t>
        <a:bodyPr/>
        <a:lstStyle/>
        <a:p>
          <a:r>
            <a:rPr lang="de-DE" dirty="0"/>
            <a:t>Modul</a:t>
          </a:r>
        </a:p>
      </dgm:t>
    </dgm:pt>
    <dgm:pt modelId="{4080DAA1-7D61-45F9-9245-0D588D5C38F4}" type="parTrans" cxnId="{30FCD466-601C-4584-8269-87B504A7F5C5}">
      <dgm:prSet/>
      <dgm:spPr/>
      <dgm:t>
        <a:bodyPr/>
        <a:lstStyle/>
        <a:p>
          <a:endParaRPr lang="de-DE"/>
        </a:p>
      </dgm:t>
    </dgm:pt>
    <dgm:pt modelId="{FF2AAD73-80A6-405A-8940-FF19E28AF7AD}" type="sibTrans" cxnId="{30FCD466-601C-4584-8269-87B504A7F5C5}">
      <dgm:prSet/>
      <dgm:spPr/>
      <dgm:t>
        <a:bodyPr/>
        <a:lstStyle/>
        <a:p>
          <a:endParaRPr lang="de-DE"/>
        </a:p>
      </dgm:t>
    </dgm:pt>
    <dgm:pt modelId="{A1A1F9A9-09EB-4B3D-81BC-FE146CD03AE4}">
      <dgm:prSet phldrT="[Text]"/>
      <dgm:spPr/>
      <dgm:t>
        <a:bodyPr/>
        <a:lstStyle/>
        <a:p>
          <a:r>
            <a:rPr lang="de-DE" dirty="0"/>
            <a:t>26,50 Euro</a:t>
          </a:r>
        </a:p>
      </dgm:t>
    </dgm:pt>
    <dgm:pt modelId="{F20D6CE7-A8EB-4060-8152-25A2335EF5F8}" type="parTrans" cxnId="{6D4E1CCE-52A3-462F-B47F-89EE13A1F3BB}">
      <dgm:prSet/>
      <dgm:spPr/>
      <dgm:t>
        <a:bodyPr/>
        <a:lstStyle/>
        <a:p>
          <a:endParaRPr lang="de-DE"/>
        </a:p>
      </dgm:t>
    </dgm:pt>
    <dgm:pt modelId="{B877C966-11A4-408E-94B8-D07CBB918308}" type="sibTrans" cxnId="{6D4E1CCE-52A3-462F-B47F-89EE13A1F3BB}">
      <dgm:prSet/>
      <dgm:spPr/>
      <dgm:t>
        <a:bodyPr/>
        <a:lstStyle/>
        <a:p>
          <a:endParaRPr lang="de-DE"/>
        </a:p>
      </dgm:t>
    </dgm:pt>
    <dgm:pt modelId="{CFB67607-E5C3-46BA-9378-C148C8A573D9}">
      <dgm:prSet phldrT="[Text]"/>
      <dgm:spPr/>
      <dgm:t>
        <a:bodyPr/>
        <a:lstStyle/>
        <a:p>
          <a:r>
            <a:rPr lang="de-DE" dirty="0"/>
            <a:t>Pro Modul</a:t>
          </a:r>
        </a:p>
      </dgm:t>
    </dgm:pt>
    <dgm:pt modelId="{9CE0D949-E215-4FDB-9321-8FB7AE644056}" type="parTrans" cxnId="{C367ACB1-8128-483C-8A49-3497809151F9}">
      <dgm:prSet/>
      <dgm:spPr/>
      <dgm:t>
        <a:bodyPr/>
        <a:lstStyle/>
        <a:p>
          <a:endParaRPr lang="de-DE"/>
        </a:p>
      </dgm:t>
    </dgm:pt>
    <dgm:pt modelId="{93DAE28B-D99E-43BB-9597-B02866592855}" type="sibTrans" cxnId="{C367ACB1-8128-483C-8A49-3497809151F9}">
      <dgm:prSet/>
      <dgm:spPr/>
      <dgm:t>
        <a:bodyPr/>
        <a:lstStyle/>
        <a:p>
          <a:endParaRPr lang="de-DE"/>
        </a:p>
      </dgm:t>
    </dgm:pt>
    <dgm:pt modelId="{7E573D06-7995-43BB-BE83-8109A645A6CC}">
      <dgm:prSet phldrT="[Text]"/>
      <dgm:spPr/>
      <dgm:t>
        <a:bodyPr/>
        <a:lstStyle/>
        <a:p>
          <a:r>
            <a:rPr lang="de-DE" dirty="0"/>
            <a:t>Gesamt</a:t>
          </a:r>
        </a:p>
      </dgm:t>
    </dgm:pt>
    <dgm:pt modelId="{29DEEA03-B56A-4E6C-8A99-49A65108DD77}" type="parTrans" cxnId="{FDD7B96A-46E7-445A-BE00-41398ECB5009}">
      <dgm:prSet/>
      <dgm:spPr/>
      <dgm:t>
        <a:bodyPr/>
        <a:lstStyle/>
        <a:p>
          <a:endParaRPr lang="de-DE"/>
        </a:p>
      </dgm:t>
    </dgm:pt>
    <dgm:pt modelId="{9351DFC5-E812-478F-9A71-1B5B89FDA8BD}" type="sibTrans" cxnId="{FDD7B96A-46E7-445A-BE00-41398ECB5009}">
      <dgm:prSet/>
      <dgm:spPr/>
      <dgm:t>
        <a:bodyPr/>
        <a:lstStyle/>
        <a:p>
          <a:endParaRPr lang="de-DE"/>
        </a:p>
      </dgm:t>
    </dgm:pt>
    <dgm:pt modelId="{2DF2722A-354E-40D1-B1A9-10F3C993F424}">
      <dgm:prSet phldrT="[Text]"/>
      <dgm:spPr/>
      <dgm:t>
        <a:bodyPr/>
        <a:lstStyle/>
        <a:p>
          <a:r>
            <a:rPr lang="de-DE" dirty="0"/>
            <a:t>245,50 Euro</a:t>
          </a:r>
        </a:p>
      </dgm:t>
    </dgm:pt>
    <dgm:pt modelId="{971ACBEC-9FB9-42A9-89E3-D39535DAF09E}" type="parTrans" cxnId="{AFA1E3ED-5658-4C66-BACA-8249A5CADD39}">
      <dgm:prSet/>
      <dgm:spPr/>
      <dgm:t>
        <a:bodyPr/>
        <a:lstStyle/>
        <a:p>
          <a:endParaRPr lang="de-DE"/>
        </a:p>
      </dgm:t>
    </dgm:pt>
    <dgm:pt modelId="{26D84A40-7E35-4B4B-BBEF-8020ADC33C28}" type="sibTrans" cxnId="{AFA1E3ED-5658-4C66-BACA-8249A5CADD39}">
      <dgm:prSet/>
      <dgm:spPr/>
      <dgm:t>
        <a:bodyPr/>
        <a:lstStyle/>
        <a:p>
          <a:endParaRPr lang="de-DE"/>
        </a:p>
      </dgm:t>
    </dgm:pt>
    <dgm:pt modelId="{ACA91C6D-0A94-426C-8B2D-04A9761BF24B}" type="pres">
      <dgm:prSet presAssocID="{52C40298-59AC-4CAD-849A-A2325A1CA1C9}" presName="Name0" presStyleCnt="0">
        <dgm:presLayoutVars>
          <dgm:dir/>
          <dgm:animLvl val="lvl"/>
          <dgm:resizeHandles val="exact"/>
        </dgm:presLayoutVars>
      </dgm:prSet>
      <dgm:spPr/>
    </dgm:pt>
    <dgm:pt modelId="{1AAC34C8-3075-4A62-9245-22764BAA2032}" type="pres">
      <dgm:prSet presAssocID="{9CA73AD5-C496-4246-9C70-F8584E362511}" presName="linNode" presStyleCnt="0"/>
      <dgm:spPr/>
    </dgm:pt>
    <dgm:pt modelId="{E66F0E89-8E0B-4C7C-B3FF-387BEA592522}" type="pres">
      <dgm:prSet presAssocID="{9CA73AD5-C496-4246-9C70-F8584E36251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69BFA8B-FEC2-4802-BBCB-63B620A6B839}" type="pres">
      <dgm:prSet presAssocID="{9CA73AD5-C496-4246-9C70-F8584E362511}" presName="descendantText" presStyleLbl="alignAccFollowNode1" presStyleIdx="0" presStyleCnt="3">
        <dgm:presLayoutVars>
          <dgm:bulletEnabled val="1"/>
        </dgm:presLayoutVars>
      </dgm:prSet>
      <dgm:spPr/>
    </dgm:pt>
    <dgm:pt modelId="{6115B958-0EE5-4691-ABDA-30C2BF08320D}" type="pres">
      <dgm:prSet presAssocID="{7150C4B0-B9E9-4D52-BACA-8C03ACB9AC59}" presName="sp" presStyleCnt="0"/>
      <dgm:spPr/>
    </dgm:pt>
    <dgm:pt modelId="{F65E4168-42FC-475B-854F-D8FC8096A0E2}" type="pres">
      <dgm:prSet presAssocID="{FB7D0BD4-D45B-4D4C-8012-49D3177FBF7B}" presName="linNode" presStyleCnt="0"/>
      <dgm:spPr/>
    </dgm:pt>
    <dgm:pt modelId="{92369682-08C6-480E-AED9-7885F08C0568}" type="pres">
      <dgm:prSet presAssocID="{FB7D0BD4-D45B-4D4C-8012-49D3177FBF7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B720E13-56A0-4023-8C42-07FC086310FE}" type="pres">
      <dgm:prSet presAssocID="{FB7D0BD4-D45B-4D4C-8012-49D3177FBF7B}" presName="descendantText" presStyleLbl="alignAccFollowNode1" presStyleIdx="1" presStyleCnt="3">
        <dgm:presLayoutVars>
          <dgm:bulletEnabled val="1"/>
        </dgm:presLayoutVars>
      </dgm:prSet>
      <dgm:spPr/>
    </dgm:pt>
    <dgm:pt modelId="{2C148C67-F976-4D61-82F5-C20910835513}" type="pres">
      <dgm:prSet presAssocID="{FF2AAD73-80A6-405A-8940-FF19E28AF7AD}" presName="sp" presStyleCnt="0"/>
      <dgm:spPr/>
    </dgm:pt>
    <dgm:pt modelId="{235B65B7-3D05-4F16-9B79-8533232ADA3A}" type="pres">
      <dgm:prSet presAssocID="{7E573D06-7995-43BB-BE83-8109A645A6CC}" presName="linNode" presStyleCnt="0"/>
      <dgm:spPr/>
    </dgm:pt>
    <dgm:pt modelId="{145C0919-B297-4AE5-A4F1-9A9DC1F9AF63}" type="pres">
      <dgm:prSet presAssocID="{7E573D06-7995-43BB-BE83-8109A645A6C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B6B4205-CF8C-4D40-B957-1E1E3E7BEEAA}" type="pres">
      <dgm:prSet presAssocID="{7E573D06-7995-43BB-BE83-8109A645A6C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756B020-F607-40CD-9239-0DB7F17356F4}" type="presOf" srcId="{52C40298-59AC-4CAD-849A-A2325A1CA1C9}" destId="{ACA91C6D-0A94-426C-8B2D-04A9761BF24B}" srcOrd="0" destOrd="0" presId="urn:microsoft.com/office/officeart/2005/8/layout/vList5"/>
    <dgm:cxn modelId="{68E7F025-FC88-4973-B223-5EC289A7A369}" type="presOf" srcId="{7E573D06-7995-43BB-BE83-8109A645A6CC}" destId="{145C0919-B297-4AE5-A4F1-9A9DC1F9AF63}" srcOrd="0" destOrd="0" presId="urn:microsoft.com/office/officeart/2005/8/layout/vList5"/>
    <dgm:cxn modelId="{30FCD466-601C-4584-8269-87B504A7F5C5}" srcId="{52C40298-59AC-4CAD-849A-A2325A1CA1C9}" destId="{FB7D0BD4-D45B-4D4C-8012-49D3177FBF7B}" srcOrd="1" destOrd="0" parTransId="{4080DAA1-7D61-45F9-9245-0D588D5C38F4}" sibTransId="{FF2AAD73-80A6-405A-8940-FF19E28AF7AD}"/>
    <dgm:cxn modelId="{D9C76169-52D4-44F5-9058-ED96D66453E2}" srcId="{52C40298-59AC-4CAD-849A-A2325A1CA1C9}" destId="{9CA73AD5-C496-4246-9C70-F8584E362511}" srcOrd="0" destOrd="0" parTransId="{2DA4A8CC-005F-4820-A0DE-93FC6F4BC881}" sibTransId="{7150C4B0-B9E9-4D52-BACA-8C03ACB9AC59}"/>
    <dgm:cxn modelId="{F391D169-C5EA-46D0-A669-9BBF8D3924D8}" type="presOf" srcId="{9CA73AD5-C496-4246-9C70-F8584E362511}" destId="{E66F0E89-8E0B-4C7C-B3FF-387BEA592522}" srcOrd="0" destOrd="0" presId="urn:microsoft.com/office/officeart/2005/8/layout/vList5"/>
    <dgm:cxn modelId="{FDD7B96A-46E7-445A-BE00-41398ECB5009}" srcId="{52C40298-59AC-4CAD-849A-A2325A1CA1C9}" destId="{7E573D06-7995-43BB-BE83-8109A645A6CC}" srcOrd="2" destOrd="0" parTransId="{29DEEA03-B56A-4E6C-8A99-49A65108DD77}" sibTransId="{9351DFC5-E812-478F-9A71-1B5B89FDA8BD}"/>
    <dgm:cxn modelId="{777B6E78-6807-4B75-952D-CD1C7CCE7926}" type="presOf" srcId="{A1A1F9A9-09EB-4B3D-81BC-FE146CD03AE4}" destId="{9B720E13-56A0-4023-8C42-07FC086310FE}" srcOrd="0" destOrd="0" presId="urn:microsoft.com/office/officeart/2005/8/layout/vList5"/>
    <dgm:cxn modelId="{C367ACB1-8128-483C-8A49-3497809151F9}" srcId="{FB7D0BD4-D45B-4D4C-8012-49D3177FBF7B}" destId="{CFB67607-E5C3-46BA-9378-C148C8A573D9}" srcOrd="1" destOrd="0" parTransId="{9CE0D949-E215-4FDB-9321-8FB7AE644056}" sibTransId="{93DAE28B-D99E-43BB-9597-B02866592855}"/>
    <dgm:cxn modelId="{643513B9-6AC3-40B9-A65E-A292224F745A}" type="presOf" srcId="{2DF2722A-354E-40D1-B1A9-10F3C993F424}" destId="{DB6B4205-CF8C-4D40-B957-1E1E3E7BEEAA}" srcOrd="0" destOrd="0" presId="urn:microsoft.com/office/officeart/2005/8/layout/vList5"/>
    <dgm:cxn modelId="{5038C8C5-98DF-477F-869B-7A98EC74B87C}" type="presOf" srcId="{4C2601F8-CC32-4B8F-A76A-51941638412E}" destId="{369BFA8B-FEC2-4802-BBCB-63B620A6B839}" srcOrd="0" destOrd="1" presId="urn:microsoft.com/office/officeart/2005/8/layout/vList5"/>
    <dgm:cxn modelId="{B3ADD9CB-5043-4C3C-B47F-0729B043F5EF}" type="presOf" srcId="{FB7D0BD4-D45B-4D4C-8012-49D3177FBF7B}" destId="{92369682-08C6-480E-AED9-7885F08C0568}" srcOrd="0" destOrd="0" presId="urn:microsoft.com/office/officeart/2005/8/layout/vList5"/>
    <dgm:cxn modelId="{6D4E1CCE-52A3-462F-B47F-89EE13A1F3BB}" srcId="{FB7D0BD4-D45B-4D4C-8012-49D3177FBF7B}" destId="{A1A1F9A9-09EB-4B3D-81BC-FE146CD03AE4}" srcOrd="0" destOrd="0" parTransId="{F20D6CE7-A8EB-4060-8152-25A2335EF5F8}" sibTransId="{B877C966-11A4-408E-94B8-D07CBB918308}"/>
    <dgm:cxn modelId="{292833D1-EAE5-46BE-969A-87F80F488C66}" srcId="{9CA73AD5-C496-4246-9C70-F8584E362511}" destId="{EFA6D305-F53C-4FB5-9202-636362AE3356}" srcOrd="0" destOrd="0" parTransId="{83702E4E-C09F-489D-A368-4A1E53AB81A2}" sibTransId="{63188822-A122-4D84-9F45-C291CEFAE3B9}"/>
    <dgm:cxn modelId="{03ED4CD7-6DFD-4BB1-942E-2EFD90BD57C1}" type="presOf" srcId="{CFB67607-E5C3-46BA-9378-C148C8A573D9}" destId="{9B720E13-56A0-4023-8C42-07FC086310FE}" srcOrd="0" destOrd="1" presId="urn:microsoft.com/office/officeart/2005/8/layout/vList5"/>
    <dgm:cxn modelId="{2E4C9BE1-1F0B-442F-9F12-E6E5F66869C1}" srcId="{9CA73AD5-C496-4246-9C70-F8584E362511}" destId="{4C2601F8-CC32-4B8F-A76A-51941638412E}" srcOrd="1" destOrd="0" parTransId="{40BAA879-57BE-43F0-BD7B-4C6A6EE0237B}" sibTransId="{BE101E8A-8192-4C45-ACC4-2D2E8EFDBDC6}"/>
    <dgm:cxn modelId="{AFA1E3ED-5658-4C66-BACA-8249A5CADD39}" srcId="{7E573D06-7995-43BB-BE83-8109A645A6CC}" destId="{2DF2722A-354E-40D1-B1A9-10F3C993F424}" srcOrd="0" destOrd="0" parTransId="{971ACBEC-9FB9-42A9-89E3-D39535DAF09E}" sibTransId="{26D84A40-7E35-4B4B-BBEF-8020ADC33C28}"/>
    <dgm:cxn modelId="{E17079FC-E48D-454D-BA0B-592C061D35E9}" type="presOf" srcId="{EFA6D305-F53C-4FB5-9202-636362AE3356}" destId="{369BFA8B-FEC2-4802-BBCB-63B620A6B839}" srcOrd="0" destOrd="0" presId="urn:microsoft.com/office/officeart/2005/8/layout/vList5"/>
    <dgm:cxn modelId="{99B2790A-475C-4E67-88CD-66DA3324EC22}" type="presParOf" srcId="{ACA91C6D-0A94-426C-8B2D-04A9761BF24B}" destId="{1AAC34C8-3075-4A62-9245-22764BAA2032}" srcOrd="0" destOrd="0" presId="urn:microsoft.com/office/officeart/2005/8/layout/vList5"/>
    <dgm:cxn modelId="{8F0A51B0-B2C0-4CDF-B1C9-07F6CD31366D}" type="presParOf" srcId="{1AAC34C8-3075-4A62-9245-22764BAA2032}" destId="{E66F0E89-8E0B-4C7C-B3FF-387BEA592522}" srcOrd="0" destOrd="0" presId="urn:microsoft.com/office/officeart/2005/8/layout/vList5"/>
    <dgm:cxn modelId="{E3D14D9A-2335-4966-A7B4-6099DADD141E}" type="presParOf" srcId="{1AAC34C8-3075-4A62-9245-22764BAA2032}" destId="{369BFA8B-FEC2-4802-BBCB-63B620A6B839}" srcOrd="1" destOrd="0" presId="urn:microsoft.com/office/officeart/2005/8/layout/vList5"/>
    <dgm:cxn modelId="{23EA52B4-8A4D-4490-A410-AD600C9E2284}" type="presParOf" srcId="{ACA91C6D-0A94-426C-8B2D-04A9761BF24B}" destId="{6115B958-0EE5-4691-ABDA-30C2BF08320D}" srcOrd="1" destOrd="0" presId="urn:microsoft.com/office/officeart/2005/8/layout/vList5"/>
    <dgm:cxn modelId="{C036AD5C-AEDF-4B4B-AFA5-7D6D71265593}" type="presParOf" srcId="{ACA91C6D-0A94-426C-8B2D-04A9761BF24B}" destId="{F65E4168-42FC-475B-854F-D8FC8096A0E2}" srcOrd="2" destOrd="0" presId="urn:microsoft.com/office/officeart/2005/8/layout/vList5"/>
    <dgm:cxn modelId="{02B4BD73-9914-439A-9F17-D923E8ABE57F}" type="presParOf" srcId="{F65E4168-42FC-475B-854F-D8FC8096A0E2}" destId="{92369682-08C6-480E-AED9-7885F08C0568}" srcOrd="0" destOrd="0" presId="urn:microsoft.com/office/officeart/2005/8/layout/vList5"/>
    <dgm:cxn modelId="{88BBB2F2-2044-4677-9C0D-46637E6C80D7}" type="presParOf" srcId="{F65E4168-42FC-475B-854F-D8FC8096A0E2}" destId="{9B720E13-56A0-4023-8C42-07FC086310FE}" srcOrd="1" destOrd="0" presId="urn:microsoft.com/office/officeart/2005/8/layout/vList5"/>
    <dgm:cxn modelId="{5E0AC6D6-CCBD-4D83-94A2-1D5D26B361E1}" type="presParOf" srcId="{ACA91C6D-0A94-426C-8B2D-04A9761BF24B}" destId="{2C148C67-F976-4D61-82F5-C20910835513}" srcOrd="3" destOrd="0" presId="urn:microsoft.com/office/officeart/2005/8/layout/vList5"/>
    <dgm:cxn modelId="{988207B3-0E1E-40E2-A77C-9562F1E60FD7}" type="presParOf" srcId="{ACA91C6D-0A94-426C-8B2D-04A9761BF24B}" destId="{235B65B7-3D05-4F16-9B79-8533232ADA3A}" srcOrd="4" destOrd="0" presId="urn:microsoft.com/office/officeart/2005/8/layout/vList5"/>
    <dgm:cxn modelId="{70EBB99B-E6D2-4442-92A4-88A109A291BF}" type="presParOf" srcId="{235B65B7-3D05-4F16-9B79-8533232ADA3A}" destId="{145C0919-B297-4AE5-A4F1-9A9DC1F9AF63}" srcOrd="0" destOrd="0" presId="urn:microsoft.com/office/officeart/2005/8/layout/vList5"/>
    <dgm:cxn modelId="{0502E5A4-B6CD-4923-AD8B-B38E0DA27ADC}" type="presParOf" srcId="{235B65B7-3D05-4F16-9B79-8533232ADA3A}" destId="{DB6B4205-CF8C-4D40-B957-1E1E3E7BEE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09047-9C6E-441A-81F9-62359F35C74C}">
      <dsp:nvSpPr>
        <dsp:cNvPr id="0" name=""/>
        <dsp:cNvSpPr/>
      </dsp:nvSpPr>
      <dsp:spPr>
        <a:xfrm rot="5400000">
          <a:off x="3032921" y="-1092927"/>
          <a:ext cx="853752" cy="32562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37 Euro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einmalig</a:t>
          </a:r>
        </a:p>
      </dsp:txBody>
      <dsp:txXfrm rot="-5400000">
        <a:off x="1831658" y="150013"/>
        <a:ext cx="3214603" cy="770398"/>
      </dsp:txXfrm>
    </dsp:sp>
    <dsp:sp modelId="{CFDB40D0-D74E-40F7-9619-651BCB6E249F}">
      <dsp:nvSpPr>
        <dsp:cNvPr id="0" name=""/>
        <dsp:cNvSpPr/>
      </dsp:nvSpPr>
      <dsp:spPr>
        <a:xfrm>
          <a:off x="0" y="1616"/>
          <a:ext cx="1831657" cy="10671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 err="1"/>
            <a:t>Skillscard</a:t>
          </a:r>
          <a:endParaRPr lang="de-DE" sz="2700" kern="1200" dirty="0"/>
        </a:p>
      </dsp:txBody>
      <dsp:txXfrm>
        <a:off x="52096" y="53712"/>
        <a:ext cx="1727465" cy="962998"/>
      </dsp:txXfrm>
    </dsp:sp>
    <dsp:sp modelId="{A7A1E4B9-1956-41F9-860F-D89261D30774}">
      <dsp:nvSpPr>
        <dsp:cNvPr id="0" name=""/>
        <dsp:cNvSpPr/>
      </dsp:nvSpPr>
      <dsp:spPr>
        <a:xfrm rot="5400000">
          <a:off x="3032921" y="27622"/>
          <a:ext cx="853752" cy="32562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15 Euro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Pro Modul</a:t>
          </a:r>
        </a:p>
      </dsp:txBody>
      <dsp:txXfrm rot="-5400000">
        <a:off x="1831658" y="1270563"/>
        <a:ext cx="3214603" cy="770398"/>
      </dsp:txXfrm>
    </dsp:sp>
    <dsp:sp modelId="{8CACBC59-63FD-458E-99DC-F7FE629399CF}">
      <dsp:nvSpPr>
        <dsp:cNvPr id="0" name=""/>
        <dsp:cNvSpPr/>
      </dsp:nvSpPr>
      <dsp:spPr>
        <a:xfrm>
          <a:off x="0" y="1122167"/>
          <a:ext cx="1831657" cy="10671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Modul</a:t>
          </a:r>
        </a:p>
      </dsp:txBody>
      <dsp:txXfrm>
        <a:off x="52096" y="1174263"/>
        <a:ext cx="1727465" cy="962998"/>
      </dsp:txXfrm>
    </dsp:sp>
    <dsp:sp modelId="{0857F161-A1F7-4ED0-9A34-AA3597FC9677}">
      <dsp:nvSpPr>
        <dsp:cNvPr id="0" name=""/>
        <dsp:cNvSpPr/>
      </dsp:nvSpPr>
      <dsp:spPr>
        <a:xfrm rot="5400000">
          <a:off x="3032921" y="1148172"/>
          <a:ext cx="853752" cy="32562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142 Euro</a:t>
          </a:r>
        </a:p>
      </dsp:txBody>
      <dsp:txXfrm rot="-5400000">
        <a:off x="1831658" y="2391113"/>
        <a:ext cx="3214603" cy="770398"/>
      </dsp:txXfrm>
    </dsp:sp>
    <dsp:sp modelId="{3A562C90-6E05-4E3B-B161-59DF3F50738A}">
      <dsp:nvSpPr>
        <dsp:cNvPr id="0" name=""/>
        <dsp:cNvSpPr/>
      </dsp:nvSpPr>
      <dsp:spPr>
        <a:xfrm>
          <a:off x="0" y="2242717"/>
          <a:ext cx="1831657" cy="10671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Gesamt</a:t>
          </a:r>
        </a:p>
      </dsp:txBody>
      <dsp:txXfrm>
        <a:off x="52096" y="2294813"/>
        <a:ext cx="1727465" cy="962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BFA8B-FEC2-4802-BBCB-63B620A6B839}">
      <dsp:nvSpPr>
        <dsp:cNvPr id="0" name=""/>
        <dsp:cNvSpPr/>
      </dsp:nvSpPr>
      <dsp:spPr>
        <a:xfrm rot="5400000">
          <a:off x="3031841" y="-1092419"/>
          <a:ext cx="853752" cy="3255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60 Euro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einmalig</a:t>
          </a:r>
        </a:p>
      </dsp:txBody>
      <dsp:txXfrm rot="-5400000">
        <a:off x="1831086" y="150013"/>
        <a:ext cx="3213587" cy="770398"/>
      </dsp:txXfrm>
    </dsp:sp>
    <dsp:sp modelId="{E66F0E89-8E0B-4C7C-B3FF-387BEA592522}">
      <dsp:nvSpPr>
        <dsp:cNvPr id="0" name=""/>
        <dsp:cNvSpPr/>
      </dsp:nvSpPr>
      <dsp:spPr>
        <a:xfrm>
          <a:off x="0" y="1616"/>
          <a:ext cx="1831086" cy="10671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 err="1"/>
            <a:t>Skillscard</a:t>
          </a:r>
          <a:endParaRPr lang="de-DE" sz="2700" kern="1200" dirty="0"/>
        </a:p>
      </dsp:txBody>
      <dsp:txXfrm>
        <a:off x="52096" y="53712"/>
        <a:ext cx="1726894" cy="962998"/>
      </dsp:txXfrm>
    </dsp:sp>
    <dsp:sp modelId="{9B720E13-56A0-4023-8C42-07FC086310FE}">
      <dsp:nvSpPr>
        <dsp:cNvPr id="0" name=""/>
        <dsp:cNvSpPr/>
      </dsp:nvSpPr>
      <dsp:spPr>
        <a:xfrm rot="5400000">
          <a:off x="3031841" y="28130"/>
          <a:ext cx="853752" cy="3255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26,50 Euro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Pro Modul</a:t>
          </a:r>
        </a:p>
      </dsp:txBody>
      <dsp:txXfrm rot="-5400000">
        <a:off x="1831086" y="1270563"/>
        <a:ext cx="3213587" cy="770398"/>
      </dsp:txXfrm>
    </dsp:sp>
    <dsp:sp modelId="{92369682-08C6-480E-AED9-7885F08C0568}">
      <dsp:nvSpPr>
        <dsp:cNvPr id="0" name=""/>
        <dsp:cNvSpPr/>
      </dsp:nvSpPr>
      <dsp:spPr>
        <a:xfrm>
          <a:off x="0" y="1122167"/>
          <a:ext cx="1831086" cy="10671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Modul</a:t>
          </a:r>
        </a:p>
      </dsp:txBody>
      <dsp:txXfrm>
        <a:off x="52096" y="1174263"/>
        <a:ext cx="1726894" cy="962998"/>
      </dsp:txXfrm>
    </dsp:sp>
    <dsp:sp modelId="{DB6B4205-CF8C-4D40-B957-1E1E3E7BEEAA}">
      <dsp:nvSpPr>
        <dsp:cNvPr id="0" name=""/>
        <dsp:cNvSpPr/>
      </dsp:nvSpPr>
      <dsp:spPr>
        <a:xfrm rot="5400000">
          <a:off x="3031841" y="1148680"/>
          <a:ext cx="853752" cy="3255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245,50 Euro</a:t>
          </a:r>
        </a:p>
      </dsp:txBody>
      <dsp:txXfrm rot="-5400000">
        <a:off x="1831086" y="2391113"/>
        <a:ext cx="3213587" cy="770398"/>
      </dsp:txXfrm>
    </dsp:sp>
    <dsp:sp modelId="{145C0919-B297-4AE5-A4F1-9A9DC1F9AF63}">
      <dsp:nvSpPr>
        <dsp:cNvPr id="0" name=""/>
        <dsp:cNvSpPr/>
      </dsp:nvSpPr>
      <dsp:spPr>
        <a:xfrm>
          <a:off x="0" y="2242717"/>
          <a:ext cx="1831086" cy="10671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Gesamt</a:t>
          </a:r>
        </a:p>
      </dsp:txBody>
      <dsp:txXfrm>
        <a:off x="52096" y="2294813"/>
        <a:ext cx="1726894" cy="962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ECDL</a:t>
            </a:r>
            <a:br>
              <a:rPr lang="de-AT" dirty="0"/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Europäischer Computerführerschein</a:t>
            </a:r>
          </a:p>
        </p:txBody>
      </p:sp>
    </p:spTree>
    <p:extLst>
      <p:ext uri="{BB962C8B-B14F-4D97-AF65-F5344CB8AC3E}">
        <p14:creationId xmlns:p14="http://schemas.microsoft.com/office/powerpoint/2010/main" val="285725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Module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3202636" y="0"/>
            <a:ext cx="3270168" cy="5580993"/>
            <a:chOff x="3768694" y="0"/>
            <a:chExt cx="3270168" cy="5580993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694" y="0"/>
              <a:ext cx="3270168" cy="5580993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429" y="3468151"/>
              <a:ext cx="1345841" cy="683435"/>
            </a:xfrm>
            <a:prstGeom prst="rect">
              <a:avLst/>
            </a:prstGeom>
          </p:spPr>
        </p:pic>
      </p:grpSp>
      <p:sp>
        <p:nvSpPr>
          <p:cNvPr id="6" name="Textfeld 5"/>
          <p:cNvSpPr txBox="1"/>
          <p:nvPr/>
        </p:nvSpPr>
        <p:spPr>
          <a:xfrm>
            <a:off x="6607628" y="790495"/>
            <a:ext cx="490119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dirty="0">
                <a:latin typeface="Arial Black" panose="020B0A04020102020204" pitchFamily="34" charset="0"/>
              </a:rPr>
              <a:t>Vorbereitung während des Unterrichts oder am Nachmittag Mi und Do alle 14 Tage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e-AT" dirty="0">
                <a:latin typeface="Arial Black" panose="020B0A04020102020204" pitchFamily="34" charset="0"/>
              </a:rPr>
              <a:t>Kann jederzeit begonnen werden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e-AT" dirty="0">
                <a:latin typeface="Arial Black" panose="020B0A04020102020204" pitchFamily="34" charset="0"/>
              </a:rPr>
              <a:t>Kein Zeitlimit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dirty="0">
                <a:latin typeface="Arial Black" panose="020B0A04020102020204" pitchFamily="34" charset="0"/>
              </a:rPr>
              <a:t>Kann auch bei Schulwechsel fortgesetzt werden</a:t>
            </a:r>
          </a:p>
        </p:txBody>
      </p:sp>
    </p:spTree>
    <p:extLst>
      <p:ext uri="{BB962C8B-B14F-4D97-AF65-F5344CB8AC3E}">
        <p14:creationId xmlns:p14="http://schemas.microsoft.com/office/powerpoint/2010/main" val="312621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Vorteile</a:t>
            </a:r>
          </a:p>
        </p:txBody>
      </p:sp>
      <p:sp>
        <p:nvSpPr>
          <p:cNvPr id="3" name="Textfeld 2"/>
          <p:cNvSpPr txBox="1"/>
          <p:nvPr/>
        </p:nvSpPr>
        <p:spPr>
          <a:xfrm rot="21064083">
            <a:off x="1086523" y="2526407"/>
            <a:ext cx="21300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2800" dirty="0"/>
              <a:t>Beruf</a:t>
            </a:r>
          </a:p>
        </p:txBody>
      </p:sp>
      <p:sp>
        <p:nvSpPr>
          <p:cNvPr id="4" name="Textfeld 3"/>
          <p:cNvSpPr txBox="1"/>
          <p:nvPr/>
        </p:nvSpPr>
        <p:spPr>
          <a:xfrm rot="873961">
            <a:off x="4494571" y="2102614"/>
            <a:ext cx="213001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2800" dirty="0"/>
              <a:t>Studium</a:t>
            </a:r>
          </a:p>
        </p:txBody>
      </p:sp>
      <p:sp>
        <p:nvSpPr>
          <p:cNvPr id="5" name="Textfeld 4"/>
          <p:cNvSpPr txBox="1"/>
          <p:nvPr/>
        </p:nvSpPr>
        <p:spPr>
          <a:xfrm rot="21062908">
            <a:off x="7546499" y="2820237"/>
            <a:ext cx="246414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2800" dirty="0"/>
              <a:t>Internationaler Standard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360870" y="3702363"/>
            <a:ext cx="246414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2800" dirty="0"/>
              <a:t>Digitale Grundbildung</a:t>
            </a:r>
          </a:p>
        </p:txBody>
      </p:sp>
    </p:spTree>
    <p:extLst>
      <p:ext uri="{BB962C8B-B14F-4D97-AF65-F5344CB8AC3E}">
        <p14:creationId xmlns:p14="http://schemas.microsoft.com/office/powerpoint/2010/main" val="17872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Kosten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5632066"/>
              </p:ext>
            </p:extLst>
          </p:nvPr>
        </p:nvGraphicFramePr>
        <p:xfrm>
          <a:off x="685800" y="2063750"/>
          <a:ext cx="5087938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Inhaltsplatzhalt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17029686"/>
              </p:ext>
            </p:extLst>
          </p:nvPr>
        </p:nvGraphicFramePr>
        <p:xfrm>
          <a:off x="5994400" y="2063750"/>
          <a:ext cx="50863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768746" y="165927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Schüler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826002" y="1566941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Erwachsener</a:t>
            </a:r>
          </a:p>
        </p:txBody>
      </p:sp>
    </p:spTree>
    <p:extLst>
      <p:ext uri="{BB962C8B-B14F-4D97-AF65-F5344CB8AC3E}">
        <p14:creationId xmlns:p14="http://schemas.microsoft.com/office/powerpoint/2010/main" val="423862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DB40D0-D74E-40F7-9619-651BCB6E2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109047-9C6E-441A-81F9-62359F35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6F0E89-8E0B-4C7C-B3FF-387BEA592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9BFA8B-FEC2-4802-BBCB-63B620A6B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ACBC59-63FD-458E-99DC-F7FE62939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1E4B9-1956-41F9-860F-D89261D3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369682-08C6-480E-AED9-7885F08C0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720E13-56A0-4023-8C42-07FC08631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562C90-6E05-4E3B-B161-59DF3F507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57F161-A1F7-4ED0-9A34-AA3597FC9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5C0919-B297-4AE5-A4F1-9A9DC1F9A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4205-CF8C-4D40-B957-1E1E3E7BE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63EB422-713B-453A-AAE0-6DD08BC3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ECDL Prüfung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6F2769B-30A2-4D40-B964-93B09C8910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1-2 Termine pro Monat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Prüfungsdauer: 45min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75% für positiven </a:t>
            </a:r>
            <a:r>
              <a:rPr lang="de-DE" dirty="0" err="1"/>
              <a:t>Abschluß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Jedes Modul kann beliebig oft wiederholt werden</a:t>
            </a:r>
          </a:p>
        </p:txBody>
      </p:sp>
    </p:spTree>
    <p:extLst>
      <p:ext uri="{BB962C8B-B14F-4D97-AF65-F5344CB8AC3E}">
        <p14:creationId xmlns:p14="http://schemas.microsoft.com/office/powerpoint/2010/main" val="26635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85</Words>
  <Application>Microsoft Office PowerPoint</Application>
  <PresentationFormat>Breitbild</PresentationFormat>
  <Paragraphs>36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Impact</vt:lpstr>
      <vt:lpstr>Wingdings</vt:lpstr>
      <vt:lpstr>Wichtiges Ereignis</vt:lpstr>
      <vt:lpstr>ECDL </vt:lpstr>
      <vt:lpstr>Module</vt:lpstr>
      <vt:lpstr>Vorteile</vt:lpstr>
      <vt:lpstr>Kosten</vt:lpstr>
      <vt:lpstr>ECDL Prüfung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ECDL </dc:title>
  <dc:creator>harald</dc:creator>
  <cp:lastModifiedBy>DI(FH) Hochl Harald,</cp:lastModifiedBy>
  <cp:revision>5</cp:revision>
  <dcterms:created xsi:type="dcterms:W3CDTF">2018-10-08T18:31:01Z</dcterms:created>
  <dcterms:modified xsi:type="dcterms:W3CDTF">2022-10-05T18:07:44Z</dcterms:modified>
</cp:coreProperties>
</file>